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EA9F-7FE8-D969-E91C-8FB932B9E6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2FE5CA-A1FE-BB7B-824E-61C466F98C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B6FAD9-FFA9-83FC-F763-95E98DAD7E67}"/>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F867296D-895E-0AA6-7C89-A0519056DF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22F5E6-BE6A-FA28-81AA-CEB6BE56AC5C}"/>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337805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689A-3402-FCC2-1D4F-6842FF7B69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585AB3-666A-0ED3-5E94-AE81BB6A41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8D181-4A10-291B-A596-378B27D42DAA}"/>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8358F450-E298-9017-E4E8-0294AE661F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FD8683-259D-F22A-C445-8D002047530C}"/>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24941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0AB202-2B78-D42E-CA70-204A0DC3DE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A0C963-0BBF-82BA-9C02-0A420E240D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EC540-23F0-74F3-9322-36FAEEE61EF9}"/>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FBBA6AA1-F4A1-A795-DDAF-1714964B9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B74B8-0E92-7E12-3706-E495CA4C61E5}"/>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2488682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8F010-4EC0-50C7-DD2C-D76734B54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40CFA-6AA5-AFED-4C96-91F2DC900B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8756E5-332F-A935-ADB1-EF2A66B405B5}"/>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B85CFFBD-7F4D-2ADF-2472-B43E83EF1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12F691-327C-31EF-CC7F-4442BD45B4C4}"/>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3248372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0FF5B-3718-96AB-C4CF-0E2CDEC51C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D03297-777E-33F4-F87D-B7F950E570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0DBF35-C93C-7112-5009-DE2CA269CC23}"/>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59B8B609-06DA-6C15-63DC-2C5D6D2E68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11A1B2-788B-22CE-DA26-6D50009E54BE}"/>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390375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B4A0F-C2BD-4CED-79BB-1328E7109B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1C5918-AB7D-D309-D24C-9A30396293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5D1218-CA4B-AFCA-6318-B4D4D98C1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95CA53-253B-DE10-640F-BFBC375CE8AD}"/>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6" name="Footer Placeholder 5">
            <a:extLst>
              <a:ext uri="{FF2B5EF4-FFF2-40B4-BE49-F238E27FC236}">
                <a16:creationId xmlns:a16="http://schemas.microsoft.com/office/drawing/2014/main" id="{E91E4982-7C2C-2A36-650F-7B3FD26E9A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A12B4-58AA-A6CD-7338-DD2E9A12927D}"/>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150512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4563C-11EE-92DB-29A3-898BBC440B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738162-D29D-0FE2-D7AC-C92F176C08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5CF26A-E07D-2396-9789-9B41336D97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C64FAF-5E81-989E-0726-6FA268764B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CD6A0C-874A-99F4-3019-BDB6D55F7C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86B63-1918-FB18-6A83-0AC5F9FDC222}"/>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8" name="Footer Placeholder 7">
            <a:extLst>
              <a:ext uri="{FF2B5EF4-FFF2-40B4-BE49-F238E27FC236}">
                <a16:creationId xmlns:a16="http://schemas.microsoft.com/office/drawing/2014/main" id="{94BF6675-0957-8FAD-0CF2-A34F804FF0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827F4B-7C4F-9092-A7AE-A8CB57BB4CEB}"/>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204403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140F-56DE-355F-CA5D-1D8C57581E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F44C76-EA15-CAAB-D159-1361088AEFA2}"/>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4" name="Footer Placeholder 3">
            <a:extLst>
              <a:ext uri="{FF2B5EF4-FFF2-40B4-BE49-F238E27FC236}">
                <a16:creationId xmlns:a16="http://schemas.microsoft.com/office/drawing/2014/main" id="{5C6C7F0A-FF31-0854-BEC3-87D79CD419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E1E19-11BF-11C9-5219-04676ED37806}"/>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1479964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808E1B-BEDF-CB66-C330-72762568DF3A}"/>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3" name="Footer Placeholder 2">
            <a:extLst>
              <a:ext uri="{FF2B5EF4-FFF2-40B4-BE49-F238E27FC236}">
                <a16:creationId xmlns:a16="http://schemas.microsoft.com/office/drawing/2014/main" id="{D9D1C39F-D352-866D-26D3-6437AD28CC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EDB05A-D49A-58AC-2CDD-895780600E48}"/>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948597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59AFC-6551-CFB4-CA68-E130C3A43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BFA94B-C2A1-2309-DBF3-06C7471813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C8E4DB-0777-3DB1-D23D-70FB076160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76BE83-A9C3-3E32-8FBB-78D784BF45C4}"/>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6" name="Footer Placeholder 5">
            <a:extLst>
              <a:ext uri="{FF2B5EF4-FFF2-40B4-BE49-F238E27FC236}">
                <a16:creationId xmlns:a16="http://schemas.microsoft.com/office/drawing/2014/main" id="{E12A32B9-FD2F-1F10-FE14-49D322E745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DC66C7-B120-C44C-470C-115B498C7F95}"/>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107837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C4B25-1B41-8C9B-8A7E-BB36DBC27A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A35E78-0E1E-6122-63C0-AF64F15D5C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2D871F-0085-FB2E-4775-24B935F4C9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F6F415-D057-68DC-BDF6-70E1A489E311}"/>
              </a:ext>
            </a:extLst>
          </p:cNvPr>
          <p:cNvSpPr>
            <a:spLocks noGrp="1"/>
          </p:cNvSpPr>
          <p:nvPr>
            <p:ph type="dt" sz="half" idx="10"/>
          </p:nvPr>
        </p:nvSpPr>
        <p:spPr/>
        <p:txBody>
          <a:bodyPr/>
          <a:lstStyle/>
          <a:p>
            <a:fld id="{CA1FEB5E-219B-4A5B-A125-A3B3AF0FA69E}" type="datetimeFigureOut">
              <a:rPr lang="en-US" smtClean="0"/>
              <a:t>7/8/2026</a:t>
            </a:fld>
            <a:endParaRPr lang="en-US"/>
          </a:p>
        </p:txBody>
      </p:sp>
      <p:sp>
        <p:nvSpPr>
          <p:cNvPr id="6" name="Footer Placeholder 5">
            <a:extLst>
              <a:ext uri="{FF2B5EF4-FFF2-40B4-BE49-F238E27FC236}">
                <a16:creationId xmlns:a16="http://schemas.microsoft.com/office/drawing/2014/main" id="{A230DB6A-3A0B-8732-EDF3-343AF21E5D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0693CF-CDEE-A6E5-638B-901E844E66DF}"/>
              </a:ext>
            </a:extLst>
          </p:cNvPr>
          <p:cNvSpPr>
            <a:spLocks noGrp="1"/>
          </p:cNvSpPr>
          <p:nvPr>
            <p:ph type="sldNum" sz="quarter" idx="12"/>
          </p:nvPr>
        </p:nvSpPr>
        <p:spPr/>
        <p:txBody>
          <a:bodyPr/>
          <a:lstStyle/>
          <a:p>
            <a:fld id="{681454B4-E4AD-4D8C-9E46-1AB6C0C25025}" type="slidenum">
              <a:rPr lang="en-US" smtClean="0"/>
              <a:t>‹#›</a:t>
            </a:fld>
            <a:endParaRPr lang="en-US"/>
          </a:p>
        </p:txBody>
      </p:sp>
    </p:spTree>
    <p:extLst>
      <p:ext uri="{BB962C8B-B14F-4D97-AF65-F5344CB8AC3E}">
        <p14:creationId xmlns:p14="http://schemas.microsoft.com/office/powerpoint/2010/main" val="2196457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81AAF1-5B93-FB54-12FE-DF1D371108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60A061-DE77-02BF-54A1-43DA22A31D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12419-89AE-4190-9EC9-44B6902EDE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FEB5E-219B-4A5B-A125-A3B3AF0FA69E}" type="datetimeFigureOut">
              <a:rPr lang="en-US" smtClean="0"/>
              <a:t>7/8/2026</a:t>
            </a:fld>
            <a:endParaRPr lang="en-US"/>
          </a:p>
        </p:txBody>
      </p:sp>
      <p:sp>
        <p:nvSpPr>
          <p:cNvPr id="5" name="Footer Placeholder 4">
            <a:extLst>
              <a:ext uri="{FF2B5EF4-FFF2-40B4-BE49-F238E27FC236}">
                <a16:creationId xmlns:a16="http://schemas.microsoft.com/office/drawing/2014/main" id="{490F9F44-93CD-3ECB-CD3C-8C9DF32FD0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50D9C5-80BF-75BA-B503-8F73DE0948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454B4-E4AD-4D8C-9E46-1AB6C0C25025}" type="slidenum">
              <a:rPr lang="en-US" smtClean="0"/>
              <a:t>‹#›</a:t>
            </a:fld>
            <a:endParaRPr lang="en-US"/>
          </a:p>
        </p:txBody>
      </p:sp>
    </p:spTree>
    <p:extLst>
      <p:ext uri="{BB962C8B-B14F-4D97-AF65-F5344CB8AC3E}">
        <p14:creationId xmlns:p14="http://schemas.microsoft.com/office/powerpoint/2010/main" val="41689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09F07F6-18D4-F282-0561-73C2FEFED37E}"/>
              </a:ext>
            </a:extLst>
          </p:cNvPr>
          <p:cNvSpPr txBox="1">
            <a:spLocks noChangeArrowheads="1"/>
          </p:cNvSpPr>
          <p:nvPr/>
        </p:nvSpPr>
        <p:spPr bwMode="auto">
          <a:xfrm>
            <a:off x="1549400" y="653127"/>
            <a:ext cx="7302500" cy="81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b="1">
                <a:solidFill>
                  <a:schemeClr val="bg2"/>
                </a:solidFill>
                <a:latin typeface="+mj-lt"/>
                <a:ea typeface="+mj-ea"/>
                <a:cs typeface="+mj-cs"/>
              </a:defRPr>
            </a:lvl1pPr>
            <a:lvl2pPr algn="ctr" rtl="0" eaLnBrk="0" fontAlgn="base" hangingPunct="0">
              <a:spcBef>
                <a:spcPct val="0"/>
              </a:spcBef>
              <a:spcAft>
                <a:spcPct val="0"/>
              </a:spcAft>
              <a:defRPr sz="4400" b="1">
                <a:solidFill>
                  <a:schemeClr val="bg2"/>
                </a:solidFill>
                <a:latin typeface="Arial" charset="0"/>
              </a:defRPr>
            </a:lvl2pPr>
            <a:lvl3pPr algn="ctr" rtl="0" eaLnBrk="0" fontAlgn="base" hangingPunct="0">
              <a:spcBef>
                <a:spcPct val="0"/>
              </a:spcBef>
              <a:spcAft>
                <a:spcPct val="0"/>
              </a:spcAft>
              <a:defRPr sz="4400" b="1">
                <a:solidFill>
                  <a:schemeClr val="bg2"/>
                </a:solidFill>
                <a:latin typeface="Arial" charset="0"/>
              </a:defRPr>
            </a:lvl3pPr>
            <a:lvl4pPr algn="ctr" rtl="0" eaLnBrk="0" fontAlgn="base" hangingPunct="0">
              <a:spcBef>
                <a:spcPct val="0"/>
              </a:spcBef>
              <a:spcAft>
                <a:spcPct val="0"/>
              </a:spcAft>
              <a:defRPr sz="4400" b="1">
                <a:solidFill>
                  <a:schemeClr val="bg2"/>
                </a:solidFill>
                <a:latin typeface="Arial" charset="0"/>
              </a:defRPr>
            </a:lvl4pPr>
            <a:lvl5pPr algn="ctr" rtl="0" eaLnBrk="0" fontAlgn="base" hangingPunct="0">
              <a:spcBef>
                <a:spcPct val="0"/>
              </a:spcBef>
              <a:spcAft>
                <a:spcPct val="0"/>
              </a:spcAft>
              <a:defRPr sz="4400" b="1">
                <a:solidFill>
                  <a:schemeClr val="bg2"/>
                </a:solidFill>
                <a:latin typeface="Arial" charset="0"/>
              </a:defRPr>
            </a:lvl5pPr>
            <a:lvl6pPr marL="457200" algn="ctr" rtl="0" eaLnBrk="0" fontAlgn="base" hangingPunct="0">
              <a:spcBef>
                <a:spcPct val="0"/>
              </a:spcBef>
              <a:spcAft>
                <a:spcPct val="0"/>
              </a:spcAft>
              <a:defRPr sz="4400" b="1">
                <a:solidFill>
                  <a:schemeClr val="bg2"/>
                </a:solidFill>
                <a:latin typeface="Arial" charset="0"/>
              </a:defRPr>
            </a:lvl6pPr>
            <a:lvl7pPr marL="914400" algn="ctr" rtl="0" eaLnBrk="0" fontAlgn="base" hangingPunct="0">
              <a:spcBef>
                <a:spcPct val="0"/>
              </a:spcBef>
              <a:spcAft>
                <a:spcPct val="0"/>
              </a:spcAft>
              <a:defRPr sz="4400" b="1">
                <a:solidFill>
                  <a:schemeClr val="bg2"/>
                </a:solidFill>
                <a:latin typeface="Arial" charset="0"/>
              </a:defRPr>
            </a:lvl7pPr>
            <a:lvl8pPr marL="1371600" algn="ctr" rtl="0" eaLnBrk="0" fontAlgn="base" hangingPunct="0">
              <a:spcBef>
                <a:spcPct val="0"/>
              </a:spcBef>
              <a:spcAft>
                <a:spcPct val="0"/>
              </a:spcAft>
              <a:defRPr sz="4400" b="1">
                <a:solidFill>
                  <a:schemeClr val="bg2"/>
                </a:solidFill>
                <a:latin typeface="Arial" charset="0"/>
              </a:defRPr>
            </a:lvl8pPr>
            <a:lvl9pPr marL="1828800" algn="ctr" rtl="0" eaLnBrk="0" fontAlgn="base" hangingPunct="0">
              <a:spcBef>
                <a:spcPct val="0"/>
              </a:spcBef>
              <a:spcAft>
                <a:spcPct val="0"/>
              </a:spcAft>
              <a:defRPr sz="4400" b="1">
                <a:solidFill>
                  <a:schemeClr val="bg2"/>
                </a:solidFill>
                <a:latin typeface="Arial" charset="0"/>
              </a:defRPr>
            </a:lvl9pPr>
          </a:lstStyle>
          <a:p>
            <a:pPr>
              <a:defRPr/>
            </a:pPr>
            <a:r>
              <a:rPr lang="en-US" altLang="en-US" sz="3000" kern="0" baseline="0" dirty="0">
                <a:solidFill>
                  <a:schemeClr val="tx1"/>
                </a:solidFill>
                <a:latin typeface="Helvetica" panose="020B0604020202020204" pitchFamily="34" charset="0"/>
                <a:cs typeface="Helvetica" panose="020B0604020202020204" pitchFamily="34" charset="0"/>
              </a:rPr>
              <a:t>INSTRUCTIONS </a:t>
            </a:r>
            <a:r>
              <a:rPr lang="en-US" altLang="en-US" sz="3000" kern="0" dirty="0">
                <a:solidFill>
                  <a:schemeClr val="tx1"/>
                </a:solidFill>
                <a:latin typeface="Helvetica" panose="020B0604020202020204" pitchFamily="34" charset="0"/>
                <a:cs typeface="Helvetica" panose="020B0604020202020204" pitchFamily="34" charset="0"/>
              </a:rPr>
              <a:t>FOR PRESENTERS</a:t>
            </a:r>
            <a:endParaRPr lang="en-US" altLang="en-US" sz="3000" kern="0" baseline="0" dirty="0">
              <a:solidFill>
                <a:schemeClr val="tx1"/>
              </a:solidFill>
              <a:latin typeface="Helvetica" panose="020B0604020202020204" pitchFamily="34" charset="0"/>
              <a:cs typeface="Helvetica" panose="020B0604020202020204" pitchFamily="34" charset="0"/>
            </a:endParaRPr>
          </a:p>
        </p:txBody>
      </p:sp>
      <p:sp>
        <p:nvSpPr>
          <p:cNvPr id="5" name="Rectangle 3">
            <a:extLst>
              <a:ext uri="{FF2B5EF4-FFF2-40B4-BE49-F238E27FC236}">
                <a16:creationId xmlns:a16="http://schemas.microsoft.com/office/drawing/2014/main" id="{5194BBEE-30DC-5AE9-1164-6907153E9775}"/>
              </a:ext>
            </a:extLst>
          </p:cNvPr>
          <p:cNvSpPr txBox="1">
            <a:spLocks noChangeArrowheads="1"/>
          </p:cNvSpPr>
          <p:nvPr/>
        </p:nvSpPr>
        <p:spPr>
          <a:xfrm>
            <a:off x="332758" y="1589539"/>
            <a:ext cx="11526483" cy="425246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180" indent="-304180" algn="just">
              <a:spcBef>
                <a:spcPct val="50000"/>
              </a:spcBef>
              <a:spcAft>
                <a:spcPts val="532"/>
              </a:spcAft>
              <a:buFontTx/>
              <a:buChar char="•"/>
            </a:pPr>
            <a:r>
              <a:rPr lang="en-US" altLang="en-US" dirty="0">
                <a:latin typeface="Helvetica" panose="020B0604020202020204" pitchFamily="34" charset="0"/>
                <a:cs typeface="Helvetica" panose="020B0604020202020204" pitchFamily="34" charset="0"/>
              </a:rPr>
              <a:t>This PowerPoint Presentation Template has been formatted to provide font size and </a:t>
            </a:r>
            <a:r>
              <a:rPr lang="en-US" altLang="en-US" dirty="0" err="1">
                <a:latin typeface="Helvetica" panose="020B0604020202020204" pitchFamily="34" charset="0"/>
                <a:cs typeface="Helvetica" panose="020B0604020202020204" pitchFamily="34" charset="0"/>
              </a:rPr>
              <a:t>colour</a:t>
            </a:r>
            <a:r>
              <a:rPr lang="en-US" altLang="en-US" dirty="0">
                <a:latin typeface="Helvetica" panose="020B0604020202020204" pitchFamily="34" charset="0"/>
                <a:cs typeface="Helvetica" panose="020B0604020202020204" pitchFamily="34" charset="0"/>
              </a:rPr>
              <a:t> combinations that will ensure maximum readability of your presentation. This template must be used for your presentation. </a:t>
            </a:r>
          </a:p>
          <a:p>
            <a:pPr marL="304180" indent="-304180" algn="just">
              <a:spcAft>
                <a:spcPts val="532"/>
              </a:spcAft>
              <a:buFontTx/>
              <a:buChar char="•"/>
            </a:pPr>
            <a:r>
              <a:rPr lang="en-US" altLang="en-US" b="1" dirty="0">
                <a:latin typeface="Helvetica" panose="020B0604020202020204" pitchFamily="34" charset="0"/>
                <a:cs typeface="Helvetica" panose="020B0604020202020204" pitchFamily="34" charset="0"/>
              </a:rPr>
              <a:t>ONLINE/ON-SITE PRESENTERS</a:t>
            </a:r>
            <a:r>
              <a:rPr lang="en-US" altLang="en-US" dirty="0">
                <a:latin typeface="Helvetica" panose="020B0604020202020204" pitchFamily="34" charset="0"/>
                <a:cs typeface="Helvetica" panose="020B0604020202020204" pitchFamily="34" charset="0"/>
              </a:rPr>
              <a:t>: Deadline to upload your PowerPoint slides via the link provided on the website is </a:t>
            </a:r>
            <a:r>
              <a:rPr lang="en-US" altLang="en-US" b="1" dirty="0">
                <a:latin typeface="Helvetica" panose="020B0604020202020204" pitchFamily="34" charset="0"/>
                <a:cs typeface="Helvetica" panose="020B0604020202020204" pitchFamily="34" charset="0"/>
              </a:rPr>
              <a:t>13</a:t>
            </a:r>
            <a:r>
              <a:rPr lang="en-US" altLang="en-US" b="1" baseline="30000" dirty="0">
                <a:latin typeface="Helvetica" panose="020B0604020202020204" pitchFamily="34" charset="0"/>
                <a:cs typeface="Helvetica" panose="020B0604020202020204" pitchFamily="34" charset="0"/>
              </a:rPr>
              <a:t>th</a:t>
            </a:r>
            <a:r>
              <a:rPr lang="en-US" altLang="en-US" b="1" dirty="0">
                <a:latin typeface="Helvetica" panose="020B0604020202020204" pitchFamily="34" charset="0"/>
                <a:cs typeface="Helvetica" panose="020B0604020202020204" pitchFamily="34" charset="0"/>
              </a:rPr>
              <a:t> July, 2026</a:t>
            </a:r>
            <a:r>
              <a:rPr lang="en-US" altLang="en-US" dirty="0">
                <a:latin typeface="Helvetica" panose="020B0604020202020204" pitchFamily="34" charset="0"/>
                <a:cs typeface="Helvetica" panose="020B0604020202020204" pitchFamily="34" charset="0"/>
              </a:rPr>
              <a:t>.</a:t>
            </a:r>
          </a:p>
          <a:p>
            <a:pPr marL="304180" indent="-304180" algn="just">
              <a:spcAft>
                <a:spcPts val="532"/>
              </a:spcAft>
              <a:buFontTx/>
              <a:buChar char="•"/>
            </a:pPr>
            <a:r>
              <a:rPr lang="en-US" altLang="en-US" b="1" dirty="0">
                <a:latin typeface="Helvetica" panose="020B0604020202020204" pitchFamily="34" charset="0"/>
                <a:cs typeface="Helvetica" panose="020B0604020202020204" pitchFamily="34" charset="0"/>
              </a:rPr>
              <a:t>ALL presentations </a:t>
            </a:r>
            <a:r>
              <a:rPr lang="en-US" altLang="en-US" dirty="0">
                <a:latin typeface="Helvetica" panose="020B0604020202020204" pitchFamily="34" charset="0"/>
                <a:cs typeface="Helvetica" panose="020B0604020202020204" pitchFamily="34" charset="0"/>
              </a:rPr>
              <a:t>must be done in</a:t>
            </a:r>
            <a:r>
              <a:rPr lang="en-US" altLang="en-US" b="1" dirty="0">
                <a:latin typeface="Helvetica" panose="020B0604020202020204" pitchFamily="34" charset="0"/>
                <a:cs typeface="Helvetica" panose="020B0604020202020204" pitchFamily="34" charset="0"/>
              </a:rPr>
              <a:t> English language with </a:t>
            </a:r>
            <a:r>
              <a:rPr lang="en-US" altLang="en-US" dirty="0">
                <a:latin typeface="Helvetica" panose="020B0604020202020204" pitchFamily="34" charset="0"/>
                <a:cs typeface="Helvetica" panose="020B0604020202020204" pitchFamily="34" charset="0"/>
              </a:rPr>
              <a:t>a maximum of six (6) slides for the whole presentation.</a:t>
            </a:r>
          </a:p>
          <a:p>
            <a:pPr marL="304180" indent="-304180" algn="just">
              <a:spcAft>
                <a:spcPts val="532"/>
              </a:spcAft>
              <a:buFontTx/>
              <a:buChar char="•"/>
            </a:pPr>
            <a:r>
              <a:rPr lang="en-US" dirty="0">
                <a:latin typeface="Helvetica" panose="020B0604020202020204" pitchFamily="34" charset="0"/>
                <a:cs typeface="Helvetica" panose="020B0604020202020204" pitchFamily="34" charset="0"/>
              </a:rPr>
              <a:t>Name the file with the paper ID from </a:t>
            </a:r>
            <a:r>
              <a:rPr lang="en-US" b="1" dirty="0">
                <a:latin typeface="Helvetica" panose="020B0604020202020204" pitchFamily="34" charset="0"/>
                <a:cs typeface="Helvetica" panose="020B0604020202020204" pitchFamily="34" charset="0"/>
              </a:rPr>
              <a:t>AHIAISE 2026 </a:t>
            </a:r>
            <a:r>
              <a:rPr lang="en-US" dirty="0">
                <a:latin typeface="Helvetica" panose="020B0604020202020204" pitchFamily="34" charset="0"/>
                <a:cs typeface="Helvetica" panose="020B0604020202020204" pitchFamily="34" charset="0"/>
              </a:rPr>
              <a:t>on </a:t>
            </a:r>
            <a:r>
              <a:rPr lang="en-US" b="1" dirty="0">
                <a:latin typeface="Helvetica" panose="020B0604020202020204" pitchFamily="34" charset="0"/>
                <a:cs typeface="Helvetica" panose="020B0604020202020204" pitchFamily="34" charset="0"/>
              </a:rPr>
              <a:t>CMT</a:t>
            </a:r>
            <a:r>
              <a:rPr lang="en-US" dirty="0">
                <a:latin typeface="Helvetica" panose="020B0604020202020204" pitchFamily="34" charset="0"/>
                <a:cs typeface="Helvetica" panose="020B0604020202020204" pitchFamily="34" charset="0"/>
              </a:rPr>
              <a:t>, using the format: </a:t>
            </a:r>
            <a:r>
              <a:rPr lang="en-US" dirty="0" err="1">
                <a:latin typeface="Helvetica" panose="020B0604020202020204" pitchFamily="34" charset="0"/>
                <a:cs typeface="Helvetica" panose="020B0604020202020204" pitchFamily="34" charset="0"/>
              </a:rPr>
              <a:t>Paper#ID_Surname</a:t>
            </a:r>
            <a:r>
              <a:rPr lang="en-US" dirty="0">
                <a:latin typeface="Helvetica" panose="020B0604020202020204" pitchFamily="34" charset="0"/>
                <a:cs typeface="Helvetica" panose="020B0604020202020204" pitchFamily="34" charset="0"/>
              </a:rPr>
              <a:t>. For example, if your paper ID is 19 on CMT and your surname is Jon, then name your presentation file as </a:t>
            </a:r>
            <a:r>
              <a:rPr lang="en-US" b="1" dirty="0">
                <a:latin typeface="Helvetica" panose="020B0604020202020204" pitchFamily="34" charset="0"/>
                <a:cs typeface="Helvetica" panose="020B0604020202020204" pitchFamily="34" charset="0"/>
              </a:rPr>
              <a:t>Paper#19_Jon.</a:t>
            </a:r>
            <a:endParaRPr lang="en-US" altLang="en-US" dirty="0">
              <a:latin typeface="Helvetica" panose="020B0604020202020204" pitchFamily="34" charset="0"/>
              <a:cs typeface="Helvetica" panose="020B0604020202020204" pitchFamily="34" charset="0"/>
            </a:endParaRPr>
          </a:p>
          <a:p>
            <a:pPr marL="304180" indent="-304180" algn="just">
              <a:spcAft>
                <a:spcPts val="532"/>
              </a:spcAft>
              <a:buFontTx/>
              <a:buChar char="•"/>
            </a:pPr>
            <a:r>
              <a:rPr lang="en-US" altLang="en-US" dirty="0">
                <a:solidFill>
                  <a:srgbClr val="D90039"/>
                </a:solidFill>
                <a:latin typeface="Helvetica" panose="020B0604020202020204" pitchFamily="34" charset="0"/>
                <a:cs typeface="Helvetica" panose="020B0604020202020204" pitchFamily="34" charset="0"/>
              </a:rPr>
              <a:t>Delete this instruction slide prior to submitting your presentation.</a:t>
            </a:r>
          </a:p>
        </p:txBody>
      </p:sp>
    </p:spTree>
    <p:extLst>
      <p:ext uri="{BB962C8B-B14F-4D97-AF65-F5344CB8AC3E}">
        <p14:creationId xmlns:p14="http://schemas.microsoft.com/office/powerpoint/2010/main" val="149246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6F676A-6BBF-953D-9B57-AD3F778245BD}"/>
              </a:ext>
            </a:extLst>
          </p:cNvPr>
          <p:cNvSpPr txBox="1"/>
          <p:nvPr/>
        </p:nvSpPr>
        <p:spPr>
          <a:xfrm>
            <a:off x="599554" y="1266840"/>
            <a:ext cx="11414646" cy="4711418"/>
          </a:xfrm>
          <a:prstGeom prst="rect">
            <a:avLst/>
          </a:prstGeom>
          <a:noFill/>
        </p:spPr>
        <p:txBody>
          <a:bodyPr wrap="square">
            <a:spAutoFit/>
          </a:bodyPr>
          <a:lstStyle/>
          <a:p>
            <a:pPr marL="342900" indent="-342900" algn="just">
              <a:lnSpc>
                <a:spcPct val="120000"/>
              </a:lnSpc>
              <a:buFont typeface="Arial" panose="020B0604020202020204" pitchFamily="34" charset="0"/>
              <a:buChar char="•"/>
            </a:pPr>
            <a:r>
              <a:rPr lang="en-US" altLang="en-US" sz="2800" dirty="0">
                <a:latin typeface="Helvetica" panose="020B0604020202020204" pitchFamily="34" charset="0"/>
                <a:cs typeface="Helvetica" panose="020B0604020202020204" pitchFamily="34" charset="0"/>
              </a:rPr>
              <a:t>Sample slides are provided. Text and graphics may be arranged differently on the slide. Please maintain the pre-formatted font size and </a:t>
            </a:r>
            <a:r>
              <a:rPr lang="en-US" altLang="en-US" sz="2800" dirty="0" err="1">
                <a:latin typeface="Helvetica" panose="020B0604020202020204" pitchFamily="34" charset="0"/>
                <a:cs typeface="Helvetica" panose="020B0604020202020204" pitchFamily="34" charset="0"/>
              </a:rPr>
              <a:t>colour</a:t>
            </a:r>
            <a:r>
              <a:rPr lang="en-US" altLang="en-US" sz="2800" dirty="0">
                <a:latin typeface="Helvetica" panose="020B0604020202020204" pitchFamily="34" charset="0"/>
                <a:cs typeface="Helvetica" panose="020B0604020202020204" pitchFamily="34" charset="0"/>
              </a:rPr>
              <a:t> combinations.  The background format and graphic at the bottom should not be modified.</a:t>
            </a:r>
          </a:p>
          <a:p>
            <a:pPr marL="342900" indent="-342900" algn="just">
              <a:lnSpc>
                <a:spcPct val="120000"/>
              </a:lnSpc>
              <a:buFont typeface="Arial" panose="020B0604020202020204" pitchFamily="34" charset="0"/>
              <a:buChar char="•"/>
            </a:pPr>
            <a:r>
              <a:rPr lang="en-US" altLang="en-US" sz="2800" dirty="0">
                <a:latin typeface="Helvetica" panose="020B0604020202020204" pitchFamily="34" charset="0"/>
                <a:cs typeface="Helvetica" panose="020B0604020202020204" pitchFamily="34" charset="0"/>
              </a:rPr>
              <a:t>The title slide should be customized as exemplified in this template for your presentation. </a:t>
            </a:r>
          </a:p>
          <a:p>
            <a:pPr marL="342900" indent="-342900" algn="just">
              <a:lnSpc>
                <a:spcPct val="120000"/>
              </a:lnSpc>
              <a:buFont typeface="Arial" panose="020B0604020202020204" pitchFamily="34" charset="0"/>
              <a:buChar char="•"/>
            </a:pPr>
            <a:r>
              <a:rPr lang="en-US" altLang="en-US" sz="2800" dirty="0">
                <a:latin typeface="Helvetica" panose="020B0604020202020204" pitchFamily="34" charset="0"/>
                <a:cs typeface="Helvetica" panose="020B0604020202020204" pitchFamily="34" charset="0"/>
              </a:rPr>
              <a:t>The organizing committee may contact you should they discover that anything is wrong with any of your submissions.</a:t>
            </a:r>
          </a:p>
          <a:p>
            <a:pPr marL="457200" indent="-457200" algn="just">
              <a:lnSpc>
                <a:spcPct val="120000"/>
              </a:lnSpc>
              <a:buFont typeface="Arial" panose="020B0604020202020204" pitchFamily="34" charset="0"/>
              <a:buChar char="•"/>
            </a:pPr>
            <a:r>
              <a:rPr lang="en-US" altLang="en-US" sz="2800" dirty="0">
                <a:solidFill>
                  <a:srgbClr val="D90039"/>
                </a:solidFill>
                <a:latin typeface="Helvetica" panose="020B0604020202020204" pitchFamily="34" charset="0"/>
                <a:cs typeface="Helvetica" panose="020B0604020202020204" pitchFamily="34" charset="0"/>
              </a:rPr>
              <a:t>Delete this instruction slide before submitting your presentation.</a:t>
            </a:r>
          </a:p>
        </p:txBody>
      </p:sp>
      <p:sp>
        <p:nvSpPr>
          <p:cNvPr id="5" name="Rectangle 2">
            <a:extLst>
              <a:ext uri="{FF2B5EF4-FFF2-40B4-BE49-F238E27FC236}">
                <a16:creationId xmlns:a16="http://schemas.microsoft.com/office/drawing/2014/main" id="{8B2D782B-D559-275B-030B-0EBA9DB75BA5}"/>
              </a:ext>
            </a:extLst>
          </p:cNvPr>
          <p:cNvSpPr txBox="1">
            <a:spLocks noChangeArrowheads="1"/>
          </p:cNvSpPr>
          <p:nvPr/>
        </p:nvSpPr>
        <p:spPr bwMode="auto">
          <a:xfrm>
            <a:off x="1143000" y="455734"/>
            <a:ext cx="8153400" cy="81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b="1">
                <a:solidFill>
                  <a:schemeClr val="bg2"/>
                </a:solidFill>
                <a:latin typeface="+mj-lt"/>
                <a:ea typeface="+mj-ea"/>
                <a:cs typeface="+mj-cs"/>
              </a:defRPr>
            </a:lvl1pPr>
            <a:lvl2pPr algn="ctr" rtl="0" eaLnBrk="0" fontAlgn="base" hangingPunct="0">
              <a:spcBef>
                <a:spcPct val="0"/>
              </a:spcBef>
              <a:spcAft>
                <a:spcPct val="0"/>
              </a:spcAft>
              <a:defRPr sz="4400" b="1">
                <a:solidFill>
                  <a:schemeClr val="bg2"/>
                </a:solidFill>
                <a:latin typeface="Arial" charset="0"/>
              </a:defRPr>
            </a:lvl2pPr>
            <a:lvl3pPr algn="ctr" rtl="0" eaLnBrk="0" fontAlgn="base" hangingPunct="0">
              <a:spcBef>
                <a:spcPct val="0"/>
              </a:spcBef>
              <a:spcAft>
                <a:spcPct val="0"/>
              </a:spcAft>
              <a:defRPr sz="4400" b="1">
                <a:solidFill>
                  <a:schemeClr val="bg2"/>
                </a:solidFill>
                <a:latin typeface="Arial" charset="0"/>
              </a:defRPr>
            </a:lvl3pPr>
            <a:lvl4pPr algn="ctr" rtl="0" eaLnBrk="0" fontAlgn="base" hangingPunct="0">
              <a:spcBef>
                <a:spcPct val="0"/>
              </a:spcBef>
              <a:spcAft>
                <a:spcPct val="0"/>
              </a:spcAft>
              <a:defRPr sz="4400" b="1">
                <a:solidFill>
                  <a:schemeClr val="bg2"/>
                </a:solidFill>
                <a:latin typeface="Arial" charset="0"/>
              </a:defRPr>
            </a:lvl4pPr>
            <a:lvl5pPr algn="ctr" rtl="0" eaLnBrk="0" fontAlgn="base" hangingPunct="0">
              <a:spcBef>
                <a:spcPct val="0"/>
              </a:spcBef>
              <a:spcAft>
                <a:spcPct val="0"/>
              </a:spcAft>
              <a:defRPr sz="4400" b="1">
                <a:solidFill>
                  <a:schemeClr val="bg2"/>
                </a:solidFill>
                <a:latin typeface="Arial" charset="0"/>
              </a:defRPr>
            </a:lvl5pPr>
            <a:lvl6pPr marL="457200" algn="ctr" rtl="0" eaLnBrk="0" fontAlgn="base" hangingPunct="0">
              <a:spcBef>
                <a:spcPct val="0"/>
              </a:spcBef>
              <a:spcAft>
                <a:spcPct val="0"/>
              </a:spcAft>
              <a:defRPr sz="4400" b="1">
                <a:solidFill>
                  <a:schemeClr val="bg2"/>
                </a:solidFill>
                <a:latin typeface="Arial" charset="0"/>
              </a:defRPr>
            </a:lvl6pPr>
            <a:lvl7pPr marL="914400" algn="ctr" rtl="0" eaLnBrk="0" fontAlgn="base" hangingPunct="0">
              <a:spcBef>
                <a:spcPct val="0"/>
              </a:spcBef>
              <a:spcAft>
                <a:spcPct val="0"/>
              </a:spcAft>
              <a:defRPr sz="4400" b="1">
                <a:solidFill>
                  <a:schemeClr val="bg2"/>
                </a:solidFill>
                <a:latin typeface="Arial" charset="0"/>
              </a:defRPr>
            </a:lvl7pPr>
            <a:lvl8pPr marL="1371600" algn="ctr" rtl="0" eaLnBrk="0" fontAlgn="base" hangingPunct="0">
              <a:spcBef>
                <a:spcPct val="0"/>
              </a:spcBef>
              <a:spcAft>
                <a:spcPct val="0"/>
              </a:spcAft>
              <a:defRPr sz="4400" b="1">
                <a:solidFill>
                  <a:schemeClr val="bg2"/>
                </a:solidFill>
                <a:latin typeface="Arial" charset="0"/>
              </a:defRPr>
            </a:lvl8pPr>
            <a:lvl9pPr marL="1828800" algn="ctr" rtl="0" eaLnBrk="0" fontAlgn="base" hangingPunct="0">
              <a:spcBef>
                <a:spcPct val="0"/>
              </a:spcBef>
              <a:spcAft>
                <a:spcPct val="0"/>
              </a:spcAft>
              <a:defRPr sz="4400" b="1">
                <a:solidFill>
                  <a:schemeClr val="bg2"/>
                </a:solidFill>
                <a:latin typeface="Arial" charset="0"/>
              </a:defRPr>
            </a:lvl9pPr>
          </a:lstStyle>
          <a:p>
            <a:pPr>
              <a:defRPr/>
            </a:pPr>
            <a:r>
              <a:rPr lang="en-US" altLang="en-US" sz="3000" kern="0" baseline="0" dirty="0">
                <a:solidFill>
                  <a:schemeClr val="tx1"/>
                </a:solidFill>
                <a:latin typeface="Helvetica" panose="020B0604020202020204" pitchFamily="34" charset="0"/>
                <a:cs typeface="Helvetica" panose="020B0604020202020204" pitchFamily="34" charset="0"/>
              </a:rPr>
              <a:t>INSTRUCTIONS </a:t>
            </a:r>
            <a:r>
              <a:rPr lang="en-US" altLang="en-US" sz="3000" kern="0" dirty="0">
                <a:solidFill>
                  <a:schemeClr val="tx1"/>
                </a:solidFill>
                <a:latin typeface="Helvetica" panose="020B0604020202020204" pitchFamily="34" charset="0"/>
                <a:cs typeface="Helvetica" panose="020B0604020202020204" pitchFamily="34" charset="0"/>
              </a:rPr>
              <a:t>FOR PRESENTERS</a:t>
            </a:r>
            <a:endParaRPr lang="en-US" altLang="en-US" sz="3000" kern="0" baseline="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266617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6323B2F-9313-6E52-1184-B90BC3D5E524}"/>
              </a:ext>
            </a:extLst>
          </p:cNvPr>
          <p:cNvSpPr txBox="1">
            <a:spLocks noChangeArrowheads="1"/>
          </p:cNvSpPr>
          <p:nvPr/>
        </p:nvSpPr>
        <p:spPr bwMode="auto">
          <a:xfrm>
            <a:off x="2252427" y="508847"/>
            <a:ext cx="6726473" cy="81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b="1">
                <a:solidFill>
                  <a:schemeClr val="bg2"/>
                </a:solidFill>
                <a:latin typeface="+mj-lt"/>
                <a:ea typeface="+mj-ea"/>
                <a:cs typeface="+mj-cs"/>
              </a:defRPr>
            </a:lvl1pPr>
            <a:lvl2pPr algn="ctr" rtl="0" eaLnBrk="0" fontAlgn="base" hangingPunct="0">
              <a:spcBef>
                <a:spcPct val="0"/>
              </a:spcBef>
              <a:spcAft>
                <a:spcPct val="0"/>
              </a:spcAft>
              <a:defRPr sz="4400" b="1">
                <a:solidFill>
                  <a:schemeClr val="bg2"/>
                </a:solidFill>
                <a:latin typeface="Arial" charset="0"/>
              </a:defRPr>
            </a:lvl2pPr>
            <a:lvl3pPr algn="ctr" rtl="0" eaLnBrk="0" fontAlgn="base" hangingPunct="0">
              <a:spcBef>
                <a:spcPct val="0"/>
              </a:spcBef>
              <a:spcAft>
                <a:spcPct val="0"/>
              </a:spcAft>
              <a:defRPr sz="4400" b="1">
                <a:solidFill>
                  <a:schemeClr val="bg2"/>
                </a:solidFill>
                <a:latin typeface="Arial" charset="0"/>
              </a:defRPr>
            </a:lvl3pPr>
            <a:lvl4pPr algn="ctr" rtl="0" eaLnBrk="0" fontAlgn="base" hangingPunct="0">
              <a:spcBef>
                <a:spcPct val="0"/>
              </a:spcBef>
              <a:spcAft>
                <a:spcPct val="0"/>
              </a:spcAft>
              <a:defRPr sz="4400" b="1">
                <a:solidFill>
                  <a:schemeClr val="bg2"/>
                </a:solidFill>
                <a:latin typeface="Arial" charset="0"/>
              </a:defRPr>
            </a:lvl4pPr>
            <a:lvl5pPr algn="ctr" rtl="0" eaLnBrk="0" fontAlgn="base" hangingPunct="0">
              <a:spcBef>
                <a:spcPct val="0"/>
              </a:spcBef>
              <a:spcAft>
                <a:spcPct val="0"/>
              </a:spcAft>
              <a:defRPr sz="4400" b="1">
                <a:solidFill>
                  <a:schemeClr val="bg2"/>
                </a:solidFill>
                <a:latin typeface="Arial" charset="0"/>
              </a:defRPr>
            </a:lvl5pPr>
            <a:lvl6pPr marL="457200" algn="ctr" rtl="0" eaLnBrk="0" fontAlgn="base" hangingPunct="0">
              <a:spcBef>
                <a:spcPct val="0"/>
              </a:spcBef>
              <a:spcAft>
                <a:spcPct val="0"/>
              </a:spcAft>
              <a:defRPr sz="4400" b="1">
                <a:solidFill>
                  <a:schemeClr val="bg2"/>
                </a:solidFill>
                <a:latin typeface="Arial" charset="0"/>
              </a:defRPr>
            </a:lvl6pPr>
            <a:lvl7pPr marL="914400" algn="ctr" rtl="0" eaLnBrk="0" fontAlgn="base" hangingPunct="0">
              <a:spcBef>
                <a:spcPct val="0"/>
              </a:spcBef>
              <a:spcAft>
                <a:spcPct val="0"/>
              </a:spcAft>
              <a:defRPr sz="4400" b="1">
                <a:solidFill>
                  <a:schemeClr val="bg2"/>
                </a:solidFill>
                <a:latin typeface="Arial" charset="0"/>
              </a:defRPr>
            </a:lvl7pPr>
            <a:lvl8pPr marL="1371600" algn="ctr" rtl="0" eaLnBrk="0" fontAlgn="base" hangingPunct="0">
              <a:spcBef>
                <a:spcPct val="0"/>
              </a:spcBef>
              <a:spcAft>
                <a:spcPct val="0"/>
              </a:spcAft>
              <a:defRPr sz="4400" b="1">
                <a:solidFill>
                  <a:schemeClr val="bg2"/>
                </a:solidFill>
                <a:latin typeface="Arial" charset="0"/>
              </a:defRPr>
            </a:lvl8pPr>
            <a:lvl9pPr marL="1828800" algn="ctr" rtl="0" eaLnBrk="0" fontAlgn="base" hangingPunct="0">
              <a:spcBef>
                <a:spcPct val="0"/>
              </a:spcBef>
              <a:spcAft>
                <a:spcPct val="0"/>
              </a:spcAft>
              <a:defRPr sz="4400" b="1">
                <a:solidFill>
                  <a:schemeClr val="bg2"/>
                </a:solidFill>
                <a:latin typeface="Arial" charset="0"/>
              </a:defRPr>
            </a:lvl9pPr>
          </a:lstStyle>
          <a:p>
            <a:pPr>
              <a:defRPr/>
            </a:pPr>
            <a:r>
              <a:rPr lang="en-US" altLang="en-US" sz="3000" kern="0" baseline="0" dirty="0">
                <a:solidFill>
                  <a:schemeClr val="tx1"/>
                </a:solidFill>
                <a:latin typeface="Helvetica" panose="020B0604020202020204" pitchFamily="34" charset="0"/>
                <a:cs typeface="Helvetica" panose="020B0604020202020204" pitchFamily="34" charset="0"/>
              </a:rPr>
              <a:t>Recording and Photography Policy</a:t>
            </a:r>
          </a:p>
        </p:txBody>
      </p:sp>
      <p:sp>
        <p:nvSpPr>
          <p:cNvPr id="5" name="Rectangle 3">
            <a:extLst>
              <a:ext uri="{FF2B5EF4-FFF2-40B4-BE49-F238E27FC236}">
                <a16:creationId xmlns:a16="http://schemas.microsoft.com/office/drawing/2014/main" id="{473C1324-0D1C-BDC2-224C-D2F69AB0245E}"/>
              </a:ext>
            </a:extLst>
          </p:cNvPr>
          <p:cNvSpPr txBox="1">
            <a:spLocks noChangeArrowheads="1"/>
          </p:cNvSpPr>
          <p:nvPr/>
        </p:nvSpPr>
        <p:spPr>
          <a:xfrm>
            <a:off x="153131" y="1447232"/>
            <a:ext cx="11885738" cy="44709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ln>
                  <a:noFill/>
                </a:ln>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180" indent="-304180">
              <a:spcBef>
                <a:spcPct val="50000"/>
              </a:spcBef>
              <a:spcAft>
                <a:spcPts val="532"/>
              </a:spcAft>
              <a:buFontTx/>
              <a:buChar char="•"/>
            </a:pPr>
            <a:r>
              <a:rPr lang="en-US" altLang="en-US" dirty="0">
                <a:latin typeface="Helvetica" panose="020B0604020202020204" pitchFamily="34" charset="0"/>
                <a:cs typeface="Helvetica" panose="020B0604020202020204" pitchFamily="34" charset="0"/>
              </a:rPr>
              <a:t>Any recording of session presentations and exhibition booth displays and/or products (audio, video, still photography, etc.) without consent from AHIAISE organizers, as well as the presenters or the exhibitors, is strictly prohibited. </a:t>
            </a:r>
          </a:p>
          <a:p>
            <a:pPr marL="304180" indent="-304180">
              <a:spcBef>
                <a:spcPct val="50000"/>
              </a:spcBef>
              <a:spcAft>
                <a:spcPts val="532"/>
              </a:spcAft>
              <a:buFontTx/>
              <a:buChar char="•"/>
            </a:pPr>
            <a:r>
              <a:rPr lang="en-US" altLang="en-US" dirty="0">
                <a:latin typeface="Helvetica" panose="020B0604020202020204" pitchFamily="34" charset="0"/>
                <a:cs typeface="Helvetica" panose="020B0604020202020204" pitchFamily="34" charset="0"/>
              </a:rPr>
              <a:t>Outside the presentation and exhibitor settings, conference attendees may record or photograph other attendees, provided that the individual(s) being recorded or photographed provide explicit permission to be recorded or photographed and the specific event venue is not otherwise specified as a recording-/photography-free zone.</a:t>
            </a:r>
          </a:p>
          <a:p>
            <a:pPr marL="304180" indent="-304180">
              <a:spcBef>
                <a:spcPct val="50000"/>
              </a:spcBef>
              <a:spcAft>
                <a:spcPts val="532"/>
              </a:spcAft>
              <a:buFontTx/>
              <a:buChar char="•"/>
            </a:pPr>
            <a:r>
              <a:rPr lang="en-US" altLang="en-US" dirty="0">
                <a:solidFill>
                  <a:srgbClr val="D90039"/>
                </a:solidFill>
                <a:latin typeface="Helvetica" panose="020B0604020202020204" pitchFamily="34" charset="0"/>
                <a:cs typeface="Helvetica" panose="020B0604020202020204" pitchFamily="34" charset="0"/>
              </a:rPr>
              <a:t>Delete this instruction slide before submitting your presentation.</a:t>
            </a:r>
          </a:p>
        </p:txBody>
      </p:sp>
    </p:spTree>
    <p:extLst>
      <p:ext uri="{BB962C8B-B14F-4D97-AF65-F5344CB8AC3E}">
        <p14:creationId xmlns:p14="http://schemas.microsoft.com/office/powerpoint/2010/main" val="340676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BB6BEE-8B25-3F90-55D1-61E87CFD32F3}"/>
              </a:ext>
            </a:extLst>
          </p:cNvPr>
          <p:cNvSpPr txBox="1">
            <a:spLocks/>
          </p:cNvSpPr>
          <p:nvPr/>
        </p:nvSpPr>
        <p:spPr>
          <a:xfrm>
            <a:off x="1509576" y="1019033"/>
            <a:ext cx="8995048" cy="8962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atin typeface="Helvetica" panose="020B0604020202020204" pitchFamily="34" charset="0"/>
                <a:cs typeface="Helvetica" panose="020B0604020202020204" pitchFamily="34" charset="0"/>
              </a:rPr>
              <a:t>Presentation Title</a:t>
            </a:r>
            <a:endParaRPr lang="en-ZA" b="1" dirty="0">
              <a:latin typeface="Helvetica" panose="020B0604020202020204" pitchFamily="34" charset="0"/>
              <a:cs typeface="Helvetica" panose="020B0604020202020204" pitchFamily="34" charset="0"/>
            </a:endParaRPr>
          </a:p>
        </p:txBody>
      </p:sp>
      <p:sp>
        <p:nvSpPr>
          <p:cNvPr id="5" name="Title 1">
            <a:extLst>
              <a:ext uri="{FF2B5EF4-FFF2-40B4-BE49-F238E27FC236}">
                <a16:creationId xmlns:a16="http://schemas.microsoft.com/office/drawing/2014/main" id="{882EDBA6-34B3-0F2D-80FA-65258EEEC72E}"/>
              </a:ext>
            </a:extLst>
          </p:cNvPr>
          <p:cNvSpPr txBox="1">
            <a:spLocks/>
          </p:cNvSpPr>
          <p:nvPr/>
        </p:nvSpPr>
        <p:spPr>
          <a:xfrm>
            <a:off x="1598476" y="2078535"/>
            <a:ext cx="8995048" cy="8962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atin typeface="Helvetica" panose="020B0604020202020204" pitchFamily="34" charset="0"/>
                <a:cs typeface="Helvetica" panose="020B0604020202020204" pitchFamily="34" charset="0"/>
              </a:rPr>
              <a:t>Full List of  Authors of the Paper</a:t>
            </a:r>
          </a:p>
        </p:txBody>
      </p:sp>
      <p:sp>
        <p:nvSpPr>
          <p:cNvPr id="6" name="Title 1">
            <a:extLst>
              <a:ext uri="{FF2B5EF4-FFF2-40B4-BE49-F238E27FC236}">
                <a16:creationId xmlns:a16="http://schemas.microsoft.com/office/drawing/2014/main" id="{96D444DD-B866-7AA9-0E29-2D7DC074FA3E}"/>
              </a:ext>
            </a:extLst>
          </p:cNvPr>
          <p:cNvSpPr txBox="1">
            <a:spLocks/>
          </p:cNvSpPr>
          <p:nvPr/>
        </p:nvSpPr>
        <p:spPr>
          <a:xfrm>
            <a:off x="1687376" y="3138037"/>
            <a:ext cx="8995048" cy="8962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atin typeface="Helvetica" panose="020B0604020202020204" pitchFamily="34" charset="0"/>
                <a:cs typeface="Helvetica" panose="020B0604020202020204" pitchFamily="34" charset="0"/>
              </a:rPr>
              <a:t>Affiliations</a:t>
            </a:r>
            <a:endParaRPr lang="en-ZA" b="1" dirty="0">
              <a:latin typeface="Helvetica" panose="020B0604020202020204" pitchFamily="34" charset="0"/>
              <a:cs typeface="Helvetica" panose="020B0604020202020204" pitchFamily="34" charset="0"/>
            </a:endParaRPr>
          </a:p>
        </p:txBody>
      </p:sp>
      <p:sp>
        <p:nvSpPr>
          <p:cNvPr id="7" name="Title 1">
            <a:extLst>
              <a:ext uri="{FF2B5EF4-FFF2-40B4-BE49-F238E27FC236}">
                <a16:creationId xmlns:a16="http://schemas.microsoft.com/office/drawing/2014/main" id="{6E7965D6-E1A3-DCE1-C22E-D99C4BA8F55F}"/>
              </a:ext>
            </a:extLst>
          </p:cNvPr>
          <p:cNvSpPr txBox="1">
            <a:spLocks/>
          </p:cNvSpPr>
          <p:nvPr/>
        </p:nvSpPr>
        <p:spPr>
          <a:xfrm>
            <a:off x="1687376" y="4482342"/>
            <a:ext cx="8995048" cy="896203"/>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atin typeface="Helvetica" panose="020B0604020202020204" pitchFamily="34" charset="0"/>
                <a:cs typeface="Helvetica" panose="020B0604020202020204" pitchFamily="34" charset="0"/>
              </a:rPr>
              <a:t>Email Contact</a:t>
            </a:r>
          </a:p>
          <a:p>
            <a:pPr algn="ctr"/>
            <a:endParaRPr lang="en-GB" b="1" dirty="0">
              <a:latin typeface="Helvetica" panose="020B0604020202020204" pitchFamily="34" charset="0"/>
              <a:cs typeface="Helvetica" panose="020B0604020202020204" pitchFamily="34" charset="0"/>
            </a:endParaRPr>
          </a:p>
          <a:p>
            <a:pPr algn="ctr"/>
            <a:r>
              <a:rPr lang="en-GB" b="1" dirty="0">
                <a:latin typeface="Helvetica" panose="020B0604020202020204" pitchFamily="34" charset="0"/>
                <a:cs typeface="Helvetica" panose="020B0604020202020204" pitchFamily="34" charset="0"/>
              </a:rPr>
              <a:t>Date of Presentation</a:t>
            </a:r>
            <a:endParaRPr lang="en-ZA" b="1"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03180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FA9448-728F-310F-6AC6-159F877C4AB0}"/>
              </a:ext>
            </a:extLst>
          </p:cNvPr>
          <p:cNvSpPr txBox="1"/>
          <p:nvPr/>
        </p:nvSpPr>
        <p:spPr>
          <a:xfrm>
            <a:off x="527050" y="1695440"/>
            <a:ext cx="10909300" cy="4154984"/>
          </a:xfrm>
          <a:prstGeom prst="rect">
            <a:avLst/>
          </a:prstGeom>
          <a:noFill/>
        </p:spPr>
        <p:txBody>
          <a:bodyPr wrap="square">
            <a:spAutoFit/>
          </a:bodyPr>
          <a:lstStyle/>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Title: 40 pt (Bold)</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Author names: 24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Affiliations: 20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Section titles: 30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Main text: 24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Figures and tables: Labels 20–22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References: 16 pt</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Font: Helvetica</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Keep no more than 6–8 lines of text per slide.</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Limit each line to 6–8 words where possible.</a:t>
            </a:r>
          </a:p>
          <a:p>
            <a:pPr marL="285750" indent="-285750">
              <a:buFont typeface="Arial" panose="020B0604020202020204" pitchFamily="34" charset="0"/>
              <a:buChar char="•"/>
            </a:pPr>
            <a:r>
              <a:rPr lang="en-US" sz="2400" dirty="0">
                <a:latin typeface="Helvetica" panose="020B0604020202020204" pitchFamily="34" charset="0"/>
                <a:cs typeface="Helvetica" panose="020B0604020202020204" pitchFamily="34" charset="0"/>
              </a:rPr>
              <a:t>Maintain the conference background theme and use dark text </a:t>
            </a:r>
            <a:r>
              <a:rPr lang="en-US" sz="2400" dirty="0" err="1">
                <a:latin typeface="Helvetica" panose="020B0604020202020204" pitchFamily="34" charset="0"/>
                <a:cs typeface="Helvetica" panose="020B0604020202020204" pitchFamily="34" charset="0"/>
              </a:rPr>
              <a:t>colour</a:t>
            </a:r>
            <a:endParaRPr lang="en-US" sz="2400" dirty="0">
              <a:latin typeface="Helvetica" panose="020B0604020202020204" pitchFamily="34" charset="0"/>
              <a:cs typeface="Helvetica" panose="020B0604020202020204" pitchFamily="34" charset="0"/>
            </a:endParaRPr>
          </a:p>
        </p:txBody>
      </p:sp>
      <p:sp>
        <p:nvSpPr>
          <p:cNvPr id="6" name="TextBox 5">
            <a:extLst>
              <a:ext uri="{FF2B5EF4-FFF2-40B4-BE49-F238E27FC236}">
                <a16:creationId xmlns:a16="http://schemas.microsoft.com/office/drawing/2014/main" id="{F28DCEBB-41A2-24F1-3188-2DF7A2A626C0}"/>
              </a:ext>
            </a:extLst>
          </p:cNvPr>
          <p:cNvSpPr txBox="1"/>
          <p:nvPr/>
        </p:nvSpPr>
        <p:spPr>
          <a:xfrm>
            <a:off x="641350" y="1147782"/>
            <a:ext cx="10909300" cy="553998"/>
          </a:xfrm>
          <a:prstGeom prst="rect">
            <a:avLst/>
          </a:prstGeom>
          <a:noFill/>
        </p:spPr>
        <p:txBody>
          <a:bodyPr wrap="square">
            <a:spAutoFit/>
          </a:bodyPr>
          <a:lstStyle/>
          <a:p>
            <a:r>
              <a:rPr lang="en-US" sz="3000" b="1" dirty="0">
                <a:latin typeface="Helvetica" panose="020B0604020202020204" pitchFamily="34" charset="0"/>
                <a:cs typeface="Helvetica" panose="020B0604020202020204" pitchFamily="34" charset="0"/>
              </a:rPr>
              <a:t>AHIAISE 2026 Conference PowerPoint Formatting Details</a:t>
            </a:r>
          </a:p>
        </p:txBody>
      </p:sp>
    </p:spTree>
    <p:extLst>
      <p:ext uri="{BB962C8B-B14F-4D97-AF65-F5344CB8AC3E}">
        <p14:creationId xmlns:p14="http://schemas.microsoft.com/office/powerpoint/2010/main" val="366962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E2539-2E91-9951-FA1B-E1CA5DBF01DE}"/>
              </a:ext>
            </a:extLst>
          </p:cNvPr>
          <p:cNvSpPr>
            <a:spLocks noGrp="1"/>
          </p:cNvSpPr>
          <p:nvPr>
            <p:ph type="title"/>
          </p:nvPr>
        </p:nvSpPr>
        <p:spPr/>
        <p:txBody>
          <a:bodyPr/>
          <a:lstStyle/>
          <a:p>
            <a:endParaRPr lang="en-US" dirty="0">
              <a:latin typeface="Helvetica" panose="020B0604020202020204" pitchFamily="34" charset="0"/>
              <a:cs typeface="Helvetica" panose="020B0604020202020204" pitchFamily="34" charset="0"/>
            </a:endParaRPr>
          </a:p>
        </p:txBody>
      </p:sp>
      <p:sp>
        <p:nvSpPr>
          <p:cNvPr id="3" name="Content Placeholder 2">
            <a:extLst>
              <a:ext uri="{FF2B5EF4-FFF2-40B4-BE49-F238E27FC236}">
                <a16:creationId xmlns:a16="http://schemas.microsoft.com/office/drawing/2014/main" id="{DF1C749E-5B91-1D8F-1609-CACFA0F96533}"/>
              </a:ext>
            </a:extLst>
          </p:cNvPr>
          <p:cNvSpPr>
            <a:spLocks noGrp="1"/>
          </p:cNvSpPr>
          <p:nvPr>
            <p:ph idx="1"/>
          </p:nvPr>
        </p:nvSpPr>
        <p:spPr/>
        <p:txBody>
          <a:bodyPr/>
          <a:lstStyle/>
          <a:p>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13795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4688</TotalTime>
  <Words>425</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13</cp:revision>
  <dcterms:created xsi:type="dcterms:W3CDTF">2026-07-04T17:20:17Z</dcterms:created>
  <dcterms:modified xsi:type="dcterms:W3CDTF">2026-07-08T11:50:05Z</dcterms:modified>
</cp:coreProperties>
</file>